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2" r:id="rId6"/>
    <p:sldId id="261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0"/>
    <p:restoredTop sz="94719"/>
  </p:normalViewPr>
  <p:slideViewPr>
    <p:cSldViewPr snapToGrid="0" snapToObjects="1">
      <p:cViewPr>
        <p:scale>
          <a:sx n="110" d="100"/>
          <a:sy n="110" d="100"/>
        </p:scale>
        <p:origin x="536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3A573-446E-0942-B594-7690518A540F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F9F747-2331-424C-B1A4-24761B61B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681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F9F747-2331-424C-B1A4-24761B61BF4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642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CAE71-A72F-EF43-9C0B-955FBE0CBA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9DE0E7-CF24-0A40-8C77-2D3B1442B7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B3EF1-70AC-AD48-9C29-BC1919EE2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2C2EE-2A75-3249-BF7F-51BD20A84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03E2A-3ED4-B548-922B-EEF8DE2F1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191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0981B-0C26-3B4F-A6D2-05D2AE5CB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AE80B6-2710-DC49-B716-BC044A255E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4FB48-E47F-CC41-8EE0-9C5F79A97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C9456-84E3-F146-813D-566D924B2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854A2-56D3-E946-85C8-41ED91F65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88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A8AF9C-4BC4-BC4B-ABD5-BCEFC3C689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539C5D-88DC-DA4C-ABB4-A8976AAC84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6C776-B019-404B-BCC0-1052918F8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C6350-34C6-CA42-BE90-26E5E0FDE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8AD52-F65F-F643-9564-766DFC203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633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1D61-18BC-804D-B8EA-022338340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4CB27-0327-D440-BEC3-B92345964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9920E-32D5-B34C-88AE-0C21F15E1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ACCA4-BCB0-094F-804F-051687055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D3249-7BC0-C944-B4D3-806236F9F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6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667F4-0A1D-724A-8758-B1D913CC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BB542-4590-464F-B85C-74E68DCD8F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4E335-0A1D-5C44-950C-10AE94753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35F66-8337-6C4C-88DF-69BA467A1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76589-859D-9B44-9408-C324769E2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109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A4398-BCC1-604C-9E8F-03FDBA6FF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8F619-340C-274C-9842-AD9F2641E2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E96739-311D-D84B-805C-4B84F5BD14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C8B860-E5CD-5D45-8F1B-8C736104D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628A12-7D7A-2647-A521-A13983DA1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6A8FF2-BDA6-134C-A074-D96720A23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615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30742-FEAE-2045-AC8A-1816C74CC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7D2C1-52B8-B14E-89C1-0E4500D02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94DC60-2C1C-2B47-9D55-183571EE2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361C60-36AD-874B-95C9-5227576DA2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5E990E-90A7-624E-8785-EB8A67C1F6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F583BF-9D67-4242-8846-A1A6D6DC9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EA5611-B29A-6841-841A-A3D627CD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CFE017-256E-014E-A725-A90E6D8C4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64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ED1C7-948A-8B45-AB50-4E17CBF6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4A9EBD-C5E0-374E-94F4-2B0EF90D8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5267DF-5F8D-6F4A-8A4B-4813E8721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0FE4D-A45A-4347-8EED-E8E699791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42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E1E3DD-BE76-6742-9356-D6A582006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AB9B9-80D6-8C46-ABBF-AA5463778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678535-23BB-7049-AED2-73022A122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17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6E128-02D1-2A4C-8908-4AFFE527B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E42F1-3E4E-A341-B545-648705B2E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8789F-6F10-D24D-8EDB-5BE370528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77635-3C58-6B4E-AEE0-F4D9C4889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85BEF-4ED7-BE45-8B52-B9B9F7C61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E74E51-C762-8E49-85D5-BE8C309B6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96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FE586-F17C-4A42-A6A6-1FFE982C0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2174E5-407D-6246-956B-8CE2D27DFF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5CC2C1-DAC1-6441-B686-0179A1FA1E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7FCD31-52DF-A44D-8919-E1CCBBB83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39E617-4C1E-5E4F-80DE-A7A19CA52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DB6670-11B3-C844-9FC4-B71D27BE0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700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0C5835-2DC9-144A-8B73-2A1C49813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A52C6-FD0D-654E-98CF-3BFA51D37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82489-0981-F841-BD72-E0AC034962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9B139-05E9-0E45-BCA9-3747A4586D18}" type="datetimeFigureOut">
              <a:rPr lang="en-US" smtClean="0"/>
              <a:t>11/30/19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86C42-F889-EF4D-86B0-3D2948E79E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1EE5D-EEAA-184C-A818-536059836E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A5876-7356-9341-95CB-2E07CC57D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20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unch of food sitting on a counter&#10;&#10;Description automatically generated">
            <a:extLst>
              <a:ext uri="{FF2B5EF4-FFF2-40B4-BE49-F238E27FC236}">
                <a16:creationId xmlns:a16="http://schemas.microsoft.com/office/drawing/2014/main" id="{33822F83-0FCE-974B-BAFE-A2B44192C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050" y="774700"/>
            <a:ext cx="8597900" cy="53086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12A38BB-837A-6945-970C-C33C3E0BD45B}"/>
              </a:ext>
            </a:extLst>
          </p:cNvPr>
          <p:cNvSpPr/>
          <p:nvPr/>
        </p:nvSpPr>
        <p:spPr>
          <a:xfrm>
            <a:off x="4213314" y="3212513"/>
            <a:ext cx="3765372" cy="2216014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D7C72E-45FC-F24A-9896-63FE38E530E3}"/>
              </a:ext>
            </a:extLst>
          </p:cNvPr>
          <p:cNvSpPr/>
          <p:nvPr/>
        </p:nvSpPr>
        <p:spPr>
          <a:xfrm>
            <a:off x="2855088" y="1429473"/>
            <a:ext cx="6481823" cy="9375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85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wl of fruit&#10;&#10;Description automatically generated">
            <a:extLst>
              <a:ext uri="{FF2B5EF4-FFF2-40B4-BE49-F238E27FC236}">
                <a16:creationId xmlns:a16="http://schemas.microsoft.com/office/drawing/2014/main" id="{9A5D81B0-972D-6243-9E89-0E664A58F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0" y="1314450"/>
            <a:ext cx="6350000" cy="42291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8EFE1F4-38E2-744D-8C44-2329E4516DDD}"/>
              </a:ext>
            </a:extLst>
          </p:cNvPr>
          <p:cNvSpPr/>
          <p:nvPr/>
        </p:nvSpPr>
        <p:spPr>
          <a:xfrm>
            <a:off x="4630132" y="2969444"/>
            <a:ext cx="2931736" cy="19230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632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wl of fruit&#10;&#10;Description automatically generated">
            <a:extLst>
              <a:ext uri="{FF2B5EF4-FFF2-40B4-BE49-F238E27FC236}">
                <a16:creationId xmlns:a16="http://schemas.microsoft.com/office/drawing/2014/main" id="{9A5D81B0-972D-6243-9E89-0E664A58F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0" y="1314450"/>
            <a:ext cx="6350000" cy="42291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8EFE1F4-38E2-744D-8C44-2329E4516DDD}"/>
              </a:ext>
            </a:extLst>
          </p:cNvPr>
          <p:cNvSpPr/>
          <p:nvPr/>
        </p:nvSpPr>
        <p:spPr>
          <a:xfrm>
            <a:off x="4630132" y="2969444"/>
            <a:ext cx="2931736" cy="19230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301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7D9946-9585-F746-BE5B-B972F8E8E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44" y="0"/>
            <a:ext cx="1097631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C509F7A-71F5-2F47-9888-D1083DA06EEF}"/>
              </a:ext>
            </a:extLst>
          </p:cNvPr>
          <p:cNvSpPr/>
          <p:nvPr/>
        </p:nvSpPr>
        <p:spPr>
          <a:xfrm>
            <a:off x="2324581" y="503498"/>
            <a:ext cx="7542835" cy="937549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KOOKY COOKS </a:t>
            </a:r>
            <a:r>
              <a:rPr lang="en-US" sz="3000" dirty="0">
                <a:solidFill>
                  <a:schemeClr val="tx1"/>
                </a:solidFill>
              </a:rPr>
              <a:t>|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i="1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An empty plate merely peeks into a world of possibilities</a:t>
            </a:r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B6502-655B-BB43-8260-E47BF3D8E3EE}"/>
              </a:ext>
            </a:extLst>
          </p:cNvPr>
          <p:cNvSpPr/>
          <p:nvPr/>
        </p:nvSpPr>
        <p:spPr>
          <a:xfrm>
            <a:off x="2324581" y="2106592"/>
            <a:ext cx="7542834" cy="3738624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052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7D9946-9585-F746-BE5B-B972F8E8E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44" y="0"/>
            <a:ext cx="1097631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C509F7A-71F5-2F47-9888-D1083DA06EEF}"/>
              </a:ext>
            </a:extLst>
          </p:cNvPr>
          <p:cNvSpPr/>
          <p:nvPr/>
        </p:nvSpPr>
        <p:spPr>
          <a:xfrm>
            <a:off x="2324581" y="503498"/>
            <a:ext cx="7542835" cy="937549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KOOKY COOKS </a:t>
            </a:r>
            <a:r>
              <a:rPr lang="en-US" sz="3000" dirty="0">
                <a:solidFill>
                  <a:schemeClr val="tx1"/>
                </a:solidFill>
              </a:rPr>
              <a:t>|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i="1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An empty plate merely peeks into a world of possibilities</a:t>
            </a:r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B6502-655B-BB43-8260-E47BF3D8E3EE}"/>
              </a:ext>
            </a:extLst>
          </p:cNvPr>
          <p:cNvSpPr/>
          <p:nvPr/>
        </p:nvSpPr>
        <p:spPr>
          <a:xfrm>
            <a:off x="3311323" y="2233913"/>
            <a:ext cx="5569353" cy="2893671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47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7D9946-9585-F746-BE5B-B972F8E8E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44" y="0"/>
            <a:ext cx="1097631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C509F7A-71F5-2F47-9888-D1083DA06EEF}"/>
              </a:ext>
            </a:extLst>
          </p:cNvPr>
          <p:cNvSpPr/>
          <p:nvPr/>
        </p:nvSpPr>
        <p:spPr>
          <a:xfrm>
            <a:off x="2324581" y="503498"/>
            <a:ext cx="7542835" cy="937549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KOOKY COOKS </a:t>
            </a:r>
            <a:r>
              <a:rPr lang="en-US" sz="3000" dirty="0">
                <a:solidFill>
                  <a:schemeClr val="tx1"/>
                </a:solidFill>
              </a:rPr>
              <a:t>|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i="1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An empty plate merely peeks into a world of possibilities</a:t>
            </a:r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FF24B20-B226-4B4C-9E06-F0C268FA81C5}"/>
              </a:ext>
            </a:extLst>
          </p:cNvPr>
          <p:cNvSpPr/>
          <p:nvPr/>
        </p:nvSpPr>
        <p:spPr>
          <a:xfrm>
            <a:off x="3804277" y="2500133"/>
            <a:ext cx="4583445" cy="1967696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lnSpc>
                <a:spcPct val="150000"/>
              </a:lnSpc>
            </a:pPr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 </a:t>
            </a:r>
          </a:p>
          <a:p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008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zza sitting on top of a building&#10;&#10;Description automatically generated">
            <a:extLst>
              <a:ext uri="{FF2B5EF4-FFF2-40B4-BE49-F238E27FC236}">
                <a16:creationId xmlns:a16="http://schemas.microsoft.com/office/drawing/2014/main" id="{6D991BC8-19FC-D142-9002-D3322E008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D9B5BE5-BC77-B143-B498-12A73EEFA267}"/>
              </a:ext>
            </a:extLst>
          </p:cNvPr>
          <p:cNvSpPr/>
          <p:nvPr/>
        </p:nvSpPr>
        <p:spPr>
          <a:xfrm>
            <a:off x="3804277" y="2500132"/>
            <a:ext cx="4583445" cy="305571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 Email:</a:t>
            </a:r>
          </a:p>
          <a:p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 Password:</a:t>
            </a:r>
          </a:p>
          <a:p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  </a:t>
            </a:r>
          </a:p>
          <a:p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  </a:t>
            </a:r>
          </a:p>
          <a:p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0F4390-CDF8-204B-8C88-9FB8AD726766}"/>
              </a:ext>
            </a:extLst>
          </p:cNvPr>
          <p:cNvSpPr/>
          <p:nvPr/>
        </p:nvSpPr>
        <p:spPr>
          <a:xfrm>
            <a:off x="2324581" y="503498"/>
            <a:ext cx="7542835" cy="937549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>
                <a:alpha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KOOKY COOKS </a:t>
            </a:r>
            <a:r>
              <a:rPr lang="en-US" sz="3000" dirty="0">
                <a:solidFill>
                  <a:schemeClr val="tx1"/>
                </a:solidFill>
              </a:rPr>
              <a:t>|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i="1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An empty plate merely peeks into a world of possibilities</a:t>
            </a:r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C274CA-3344-B045-893E-8F9E8D1355D2}"/>
              </a:ext>
            </a:extLst>
          </p:cNvPr>
          <p:cNvSpPr/>
          <p:nvPr/>
        </p:nvSpPr>
        <p:spPr>
          <a:xfrm>
            <a:off x="4097438" y="5011838"/>
            <a:ext cx="1759352" cy="405114"/>
          </a:xfrm>
          <a:prstGeom prst="rect">
            <a:avLst/>
          </a:prstGeom>
          <a:solidFill>
            <a:schemeClr val="tx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Create Account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6207FF-5A0B-EA4F-A8EE-7B6B19221DEF}"/>
              </a:ext>
            </a:extLst>
          </p:cNvPr>
          <p:cNvSpPr/>
          <p:nvPr/>
        </p:nvSpPr>
        <p:spPr>
          <a:xfrm>
            <a:off x="6335212" y="5011838"/>
            <a:ext cx="1759352" cy="405114"/>
          </a:xfrm>
          <a:prstGeom prst="rect">
            <a:avLst/>
          </a:prstGeom>
          <a:solidFill>
            <a:schemeClr val="tx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Sign In</a:t>
            </a:r>
          </a:p>
        </p:txBody>
      </p:sp>
    </p:spTree>
    <p:extLst>
      <p:ext uri="{BB962C8B-B14F-4D97-AF65-F5344CB8AC3E}">
        <p14:creationId xmlns:p14="http://schemas.microsoft.com/office/powerpoint/2010/main" val="2588028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2769</TotalTime>
  <Words>66</Words>
  <Application>Microsoft Macintosh PowerPoint</Application>
  <PresentationFormat>Widescreen</PresentationFormat>
  <Paragraphs>18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Baskerville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Darbi Bauer</dc:creator>
  <cp:lastModifiedBy>Darbi Bauer</cp:lastModifiedBy>
  <cp:revision>12</cp:revision>
  <dcterms:created xsi:type="dcterms:W3CDTF">2019-11-30T20:37:47Z</dcterms:created>
  <dcterms:modified xsi:type="dcterms:W3CDTF">2019-12-02T18:55:20Z</dcterms:modified>
</cp:coreProperties>
</file>